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60" r:id="rId5"/>
    <p:sldId id="261" r:id="rId6"/>
    <p:sldId id="262" r:id="rId7"/>
    <p:sldId id="267" r:id="rId8"/>
    <p:sldId id="263" r:id="rId9"/>
    <p:sldId id="264" r:id="rId10"/>
    <p:sldId id="265" r:id="rId11"/>
    <p:sldId id="266" r:id="rId12"/>
    <p:sldId id="268" r:id="rId13"/>
    <p:sldId id="269" r:id="rId14"/>
    <p:sldId id="271"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mma Quickfall" initials="GQ" lastIdx="47" clrIdx="0">
    <p:extLst>
      <p:ext uri="{19B8F6BF-5375-455C-9EA6-DF929625EA0E}">
        <p15:presenceInfo xmlns:p15="http://schemas.microsoft.com/office/powerpoint/2012/main" userId="Gemma Quickfall" providerId="None"/>
      </p:ext>
    </p:extLst>
  </p:cmAuthor>
  <p:cmAuthor id="2" name="Megan Anstee" initials="MA" lastIdx="5" clrIdx="1">
    <p:extLst>
      <p:ext uri="{19B8F6BF-5375-455C-9EA6-DF929625EA0E}">
        <p15:presenceInfo xmlns:p15="http://schemas.microsoft.com/office/powerpoint/2012/main" userId="S::megan.anstee@intofilm.org::94cd8a4f-1dca-4524-8aef-9906e5ce5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3DAF3"/>
    <a:srgbClr val="FFF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88707" autoAdjust="0"/>
  </p:normalViewPr>
  <p:slideViewPr>
    <p:cSldViewPr snapToGrid="0" snapToObjects="1">
      <p:cViewPr varScale="1">
        <p:scale>
          <a:sx n="64" d="100"/>
          <a:sy n="64" d="100"/>
        </p:scale>
        <p:origin x="8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1E6B6-FE98-4C2B-9806-4FCF1BC3BA99}" type="datetimeFigureOut">
              <a:rPr lang="en-GB" smtClean="0"/>
              <a:t>15/10/2019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1B400-B870-48A2-B8D2-8270725C623D}" type="slidenum">
              <a:rPr lang="en-GB" smtClean="0"/>
              <a:t>‹#›</a:t>
            </a:fld>
            <a:endParaRPr lang="en-GB"/>
          </a:p>
        </p:txBody>
      </p:sp>
    </p:spTree>
    <p:extLst>
      <p:ext uri="{BB962C8B-B14F-4D97-AF65-F5344CB8AC3E}">
        <p14:creationId xmlns:p14="http://schemas.microsoft.com/office/powerpoint/2010/main" val="210327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HXsS8D4RVQ"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71B400-B870-48A2-B8D2-8270725C623D}" type="slidenum">
              <a:rPr lang="en-GB" smtClean="0"/>
              <a:t>1</a:t>
            </a:fld>
            <a:endParaRPr lang="en-GB"/>
          </a:p>
        </p:txBody>
      </p:sp>
    </p:spTree>
    <p:extLst>
      <p:ext uri="{BB962C8B-B14F-4D97-AF65-F5344CB8AC3E}">
        <p14:creationId xmlns:p14="http://schemas.microsoft.com/office/powerpoint/2010/main" val="145816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71B400-B870-48A2-B8D2-8270725C623D}" type="slidenum">
              <a:rPr lang="en-GB" smtClean="0"/>
              <a:t>4</a:t>
            </a:fld>
            <a:endParaRPr lang="en-GB"/>
          </a:p>
        </p:txBody>
      </p:sp>
    </p:spTree>
    <p:extLst>
      <p:ext uri="{BB962C8B-B14F-4D97-AF65-F5344CB8AC3E}">
        <p14:creationId xmlns:p14="http://schemas.microsoft.com/office/powerpoint/2010/main" val="139827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information on </a:t>
            </a:r>
            <a:r>
              <a:rPr lang="en-US" dirty="0" err="1"/>
              <a:t>chargepoints</a:t>
            </a:r>
            <a:r>
              <a:rPr lang="en-US" dirty="0"/>
              <a:t> for teachers: </a:t>
            </a:r>
          </a:p>
          <a:p>
            <a:endParaRPr lang="en-US" dirty="0"/>
          </a:p>
          <a:p>
            <a:r>
              <a:rPr lang="en-GB" b="1" dirty="0"/>
              <a:t>Why do we need EV charge points? </a:t>
            </a:r>
          </a:p>
          <a:p>
            <a:pPr marL="171450" indent="-171450">
              <a:buFont typeface="Arial" panose="020B0604020202020204" pitchFamily="34" charset="0"/>
              <a:buChar char="•"/>
            </a:pPr>
            <a:r>
              <a:rPr lang="en-GB" dirty="0"/>
              <a:t>Batteries can be used until they have run out of power, and then they need to be recharged or the car won’t go anymore.</a:t>
            </a:r>
          </a:p>
          <a:p>
            <a:pPr marL="171450" indent="-171450">
              <a:buFont typeface="Arial" panose="020B0604020202020204" pitchFamily="34" charset="0"/>
              <a:buChar char="•"/>
            </a:pPr>
            <a:r>
              <a:rPr lang="en-GB" dirty="0"/>
              <a:t>Electric car batteries need to be recharged, just like mobile phone batteries. </a:t>
            </a:r>
          </a:p>
          <a:p>
            <a:pPr marL="171450" indent="-171450">
              <a:buFont typeface="Arial" panose="020B0604020202020204" pitchFamily="34" charset="0"/>
              <a:buChar char="•"/>
            </a:pPr>
            <a:r>
              <a:rPr lang="en-GB" dirty="0"/>
              <a:t>Charging </a:t>
            </a:r>
            <a:r>
              <a:rPr lang="en-GB" b="0" u="none" dirty="0"/>
              <a:t>an electric car should be done through a special electric</a:t>
            </a:r>
            <a:r>
              <a:rPr lang="en-GB" b="0" u="none" baseline="0" dirty="0"/>
              <a:t> car</a:t>
            </a:r>
            <a:r>
              <a:rPr lang="en-GB" b="0" u="none" dirty="0"/>
              <a:t> charge point plug </a:t>
            </a:r>
          </a:p>
          <a:p>
            <a:endParaRPr lang="en-GB" b="1" dirty="0"/>
          </a:p>
          <a:p>
            <a:r>
              <a:rPr lang="en-GB" b="1" dirty="0"/>
              <a:t>What are EV charge points? </a:t>
            </a:r>
          </a:p>
          <a:p>
            <a:pPr marL="171450" indent="-171450">
              <a:buFont typeface="Arial" panose="020B0604020202020204" pitchFamily="34" charset="0"/>
              <a:buChar char="•"/>
            </a:pPr>
            <a:r>
              <a:rPr lang="en-GB" dirty="0"/>
              <a:t>An electric</a:t>
            </a:r>
            <a:r>
              <a:rPr lang="en-GB" baseline="0" dirty="0"/>
              <a:t> car</a:t>
            </a:r>
            <a:r>
              <a:rPr lang="en-GB" dirty="0"/>
              <a:t> charge point is a special piece of infrastructure that supplies electric energy for re-charging of electric vehicles. It can be used for both fully electric cars and plug-in hybrids. </a:t>
            </a:r>
          </a:p>
          <a:p>
            <a:pPr marL="171450" indent="-171450">
              <a:buFont typeface="Arial" panose="020B0604020202020204" pitchFamily="34" charset="0"/>
              <a:buChar char="•"/>
            </a:pPr>
            <a:r>
              <a:rPr lang="en-GB" dirty="0"/>
              <a:t>A charge point typically works by enabling faster charging at higher voltages and/or currents than normal plugs. </a:t>
            </a:r>
          </a:p>
          <a:p>
            <a:endParaRPr lang="en-GB" dirty="0"/>
          </a:p>
        </p:txBody>
      </p:sp>
      <p:sp>
        <p:nvSpPr>
          <p:cNvPr id="4" name="Slide Number Placeholder 3"/>
          <p:cNvSpPr>
            <a:spLocks noGrp="1"/>
          </p:cNvSpPr>
          <p:nvPr>
            <p:ph type="sldNum" sz="quarter" idx="5"/>
          </p:nvPr>
        </p:nvSpPr>
        <p:spPr/>
        <p:txBody>
          <a:bodyPr/>
          <a:lstStyle/>
          <a:p>
            <a:fld id="{0071B400-B870-48A2-B8D2-8270725C623D}" type="slidenum">
              <a:rPr lang="en-GB" smtClean="0"/>
              <a:t>7</a:t>
            </a:fld>
            <a:endParaRPr lang="en-GB"/>
          </a:p>
        </p:txBody>
      </p:sp>
    </p:spTree>
    <p:extLst>
      <p:ext uri="{BB962C8B-B14F-4D97-AF65-F5344CB8AC3E}">
        <p14:creationId xmlns:p14="http://schemas.microsoft.com/office/powerpoint/2010/main" val="12160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information on electric cars for teachers:</a:t>
            </a:r>
          </a:p>
          <a:p>
            <a:endParaRPr lang="en-US" dirty="0"/>
          </a:p>
          <a:p>
            <a:pPr marL="0" indent="0">
              <a:buFont typeface="Arial" panose="020B0604020202020204" pitchFamily="34" charset="0"/>
              <a:buNone/>
            </a:pPr>
            <a:r>
              <a:rPr lang="en-GB" b="1" dirty="0"/>
              <a:t>Benefits</a:t>
            </a:r>
          </a:p>
          <a:p>
            <a:pPr marL="171450" indent="-171450">
              <a:buFont typeface="Arial" panose="020B0604020202020204" pitchFamily="34" charset="0"/>
              <a:buChar char="•"/>
            </a:pPr>
            <a:r>
              <a:rPr lang="en-GB" dirty="0"/>
              <a:t>Electric cars can be cheaper to run, cost less to service and maintain, and benefit from tax savings and other incentives. </a:t>
            </a:r>
          </a:p>
          <a:p>
            <a:pPr marL="171450" indent="-171450">
              <a:buFont typeface="Arial" panose="020B0604020202020204" pitchFamily="34" charset="0"/>
              <a:buChar char="•"/>
            </a:pPr>
            <a:r>
              <a:rPr lang="en-GB" dirty="0"/>
              <a:t>Electric vehicles can</a:t>
            </a:r>
            <a:r>
              <a:rPr lang="en-GB" baseline="0" dirty="0"/>
              <a:t> </a:t>
            </a:r>
            <a:r>
              <a:rPr lang="en-GB" dirty="0"/>
              <a:t>cost</a:t>
            </a:r>
            <a:r>
              <a:rPr lang="en-GB" baseline="0" dirty="0"/>
              <a:t> as little as</a:t>
            </a:r>
            <a:r>
              <a:rPr lang="en-GB" dirty="0"/>
              <a:t> 2p per mile, compared to around 10-12p per mile for petrol or diesel cars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Electric cars have fewer moving parts so</a:t>
            </a:r>
            <a:r>
              <a:rPr lang="en-GB" baseline="0" dirty="0"/>
              <a:t> req</a:t>
            </a:r>
            <a:r>
              <a:rPr lang="en-GB" dirty="0"/>
              <a:t>uire less maintenance than an internal combustion engine car.</a:t>
            </a:r>
            <a:r>
              <a:rPr lang="en-GB" baseline="0" dirty="0"/>
              <a:t> In fact fully electric cars can be around </a:t>
            </a:r>
            <a:r>
              <a:rPr lang="en-GB" dirty="0"/>
              <a:t>70%  less</a:t>
            </a:r>
            <a:r>
              <a:rPr lang="en-GB" baseline="0" dirty="0"/>
              <a:t> than p</a:t>
            </a:r>
            <a:r>
              <a:rPr lang="en-GB" dirty="0"/>
              <a:t>etrol/diesel equivalents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They are very</a:t>
            </a:r>
            <a:r>
              <a:rPr lang="en-GB" baseline="0" dirty="0"/>
              <a:t> quiet</a:t>
            </a:r>
            <a:r>
              <a:rPr lang="en-GB" dirty="0"/>
              <a:t>  – however</a:t>
            </a:r>
            <a:r>
              <a:rPr lang="en-GB" baseline="0" dirty="0"/>
              <a:t> </a:t>
            </a:r>
            <a:r>
              <a:rPr lang="en-GB" dirty="0"/>
              <a:t>sounds will</a:t>
            </a:r>
            <a:r>
              <a:rPr lang="en-GB" baseline="0" dirty="0"/>
              <a:t> be </a:t>
            </a:r>
            <a:r>
              <a:rPr lang="en-GB" dirty="0"/>
              <a:t>added at low</a:t>
            </a:r>
            <a:r>
              <a:rPr lang="en-GB" baseline="0" dirty="0"/>
              <a:t> speeds</a:t>
            </a:r>
            <a:r>
              <a:rPr lang="en-GB" dirty="0"/>
              <a:t> to </a:t>
            </a:r>
            <a:r>
              <a:rPr lang="en-GB" b="0" u="none" dirty="0"/>
              <a:t>new EVs to</a:t>
            </a:r>
            <a:r>
              <a:rPr lang="en-GB" b="0" u="none" baseline="0" dirty="0"/>
              <a:t> help pedestrians</a:t>
            </a:r>
            <a:r>
              <a:rPr lang="en-GB" dirty="0"/>
              <a:t>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Energy efficient (Typically EVs convert 59%–62% of electrical energy from grid to power at the wheels, where conventional petrol vehicles convert 17%–21% of energy stored in petrol to power at the wheels </a:t>
            </a:r>
          </a:p>
          <a:p>
            <a:pPr marL="0" indent="0">
              <a:buFont typeface="Arial" panose="020B0604020202020204" pitchFamily="34" charset="0"/>
              <a:buNone/>
            </a:pPr>
            <a:r>
              <a:rPr lang="en-GB" dirty="0"/>
              <a:t> </a:t>
            </a:r>
          </a:p>
          <a:p>
            <a:pPr marL="171450" indent="-171450">
              <a:buFont typeface="Arial" panose="020B0604020202020204" pitchFamily="34" charset="0"/>
              <a:buChar char="•"/>
            </a:pPr>
            <a:r>
              <a:rPr lang="en-GB" dirty="0"/>
              <a:t>Fully</a:t>
            </a:r>
            <a:r>
              <a:rPr lang="en-GB" baseline="0" dirty="0"/>
              <a:t> electric, and plug-in hybrid cars driven in electric mode produce zero tailpipe emissions</a:t>
            </a: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EVs  can help improve</a:t>
            </a:r>
            <a:r>
              <a:rPr lang="en-GB" baseline="0" dirty="0"/>
              <a:t> local</a:t>
            </a:r>
            <a:r>
              <a:rPr lang="en-GB" dirty="0"/>
              <a:t> air quality, and through this help the environment. </a:t>
            </a:r>
          </a:p>
          <a:p>
            <a:pPr marL="342900" lvl="1" indent="0">
              <a:buFont typeface="Arial" panose="020B0604020202020204" pitchFamily="34" charset="0"/>
              <a:buNone/>
            </a:pPr>
            <a:endParaRPr lang="en-GB" dirty="0"/>
          </a:p>
          <a:p>
            <a:r>
              <a:rPr lang="en-GB" b="1" dirty="0"/>
              <a:t>Other</a:t>
            </a:r>
            <a:r>
              <a:rPr lang="en-GB" b="1" baseline="0" dirty="0"/>
              <a:t> points:</a:t>
            </a:r>
            <a:endParaRPr lang="en-GB" b="1" dirty="0"/>
          </a:p>
          <a:p>
            <a:pPr marL="171450" indent="-171450">
              <a:buFont typeface="Arial" panose="020B0604020202020204" pitchFamily="34" charset="0"/>
              <a:buChar char="•"/>
            </a:pPr>
            <a:r>
              <a:rPr lang="en-GB" dirty="0"/>
              <a:t>Although electric cars can be more expensive upfront, the government</a:t>
            </a:r>
            <a:r>
              <a:rPr lang="en-GB" baseline="0" dirty="0"/>
              <a:t> offer a number of grants to help towards the purchase price, meaning the cost is much closer to their petrol/diesel counterparts</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Many of the new electric cars on the market</a:t>
            </a:r>
            <a:r>
              <a:rPr lang="en-GB" baseline="0" dirty="0"/>
              <a:t> can travel up to 250 miles on a single charge.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Most electric vehicle drivers charge </a:t>
            </a:r>
            <a:r>
              <a:rPr lang="en-GB" b="0" u="none" dirty="0"/>
              <a:t>their cars at home. For those that don’t have off-street parking and can’t charge at home there are more than 25,000 charge point connecters</a:t>
            </a:r>
            <a:r>
              <a:rPr lang="en-GB" b="0" u="none" baseline="0" dirty="0"/>
              <a:t> at more than 9,000 locations including </a:t>
            </a:r>
            <a:r>
              <a:rPr lang="en-GB" b="0" u="none" dirty="0"/>
              <a:t>a supermarkets,</a:t>
            </a:r>
            <a:r>
              <a:rPr lang="en-GB" b="0" u="none" baseline="0" dirty="0"/>
              <a:t> shopping centres, </a:t>
            </a:r>
            <a:r>
              <a:rPr lang="en-GB" b="0" u="none" dirty="0"/>
              <a:t>workplaces and</a:t>
            </a:r>
            <a:r>
              <a:rPr lang="en-GB" b="0" u="none" baseline="0" dirty="0"/>
              <a:t> some</a:t>
            </a:r>
            <a:r>
              <a:rPr lang="en-GB" b="0" u="none" dirty="0"/>
              <a:t> fuel stations. </a:t>
            </a:r>
          </a:p>
          <a:p>
            <a:pPr marL="171450" indent="-171450">
              <a:buFont typeface="Arial" panose="020B0604020202020204" pitchFamily="34" charset="0"/>
              <a:buChar char="•"/>
            </a:pPr>
            <a:endParaRPr lang="en-GB" b="0" u="none" dirty="0"/>
          </a:p>
          <a:p>
            <a:pPr marL="171450" indent="-171450">
              <a:buFont typeface="Arial" panose="020B0604020202020204" pitchFamily="34" charset="0"/>
              <a:buChar char="•"/>
            </a:pPr>
            <a:r>
              <a:rPr lang="en-GB" b="0" u="none" dirty="0"/>
              <a:t>For longer journeys, drivers may have to plan ahead for where they will need to stop</a:t>
            </a:r>
            <a:r>
              <a:rPr lang="en-GB" b="0" u="none" baseline="0" dirty="0"/>
              <a:t> and charge </a:t>
            </a:r>
            <a:r>
              <a:rPr lang="en-GB" b="0" u="none" dirty="0"/>
              <a:t>their car. There are now rapid charge points (which can charge most electric</a:t>
            </a:r>
            <a:r>
              <a:rPr lang="en-GB" b="0" u="none" baseline="0" dirty="0"/>
              <a:t> cars to 80% in 30 minutes)</a:t>
            </a:r>
            <a:r>
              <a:rPr lang="en-GB" b="0" u="none" dirty="0"/>
              <a:t> at almost every motorway service area in</a:t>
            </a:r>
            <a:r>
              <a:rPr lang="en-GB" b="0" u="none" baseline="0" dirty="0"/>
              <a:t> the UK.</a:t>
            </a:r>
          </a:p>
          <a:p>
            <a:pPr marL="0" indent="0">
              <a:buFont typeface="Arial" panose="020B0604020202020204" pitchFamily="34" charset="0"/>
              <a:buNone/>
            </a:pPr>
            <a:endParaRPr lang="en-GB" b="0" u="none" dirty="0"/>
          </a:p>
          <a:p>
            <a:pPr marL="171450" indent="-171450">
              <a:buFont typeface="Arial" panose="020B0604020202020204" pitchFamily="34" charset="0"/>
              <a:buChar char="•"/>
            </a:pPr>
            <a:r>
              <a:rPr lang="en-GB" b="0" u="none" dirty="0"/>
              <a:t>Depending on the type</a:t>
            </a:r>
            <a:r>
              <a:rPr lang="en-GB" b="0" u="none" baseline="0" dirty="0"/>
              <a:t> of</a:t>
            </a:r>
            <a:r>
              <a:rPr lang="en-GB" b="0" u="none" dirty="0"/>
              <a:t> charge point, it can vary</a:t>
            </a:r>
            <a:r>
              <a:rPr lang="en-GB" b="0" u="none" baseline="0" dirty="0"/>
              <a:t> in how long it takes </a:t>
            </a:r>
            <a:r>
              <a:rPr lang="en-GB" b="0" u="none" dirty="0"/>
              <a:t>to recharge the battery.</a:t>
            </a:r>
            <a:r>
              <a:rPr lang="en-GB" b="0" u="none" baseline="0" dirty="0"/>
              <a:t> Standard chargers will take between 8 and 12 hours and are perfect for home charging. The car charges while you’re asleep and is fully charged and ready to go in the morning. Fast chargers, which can be found on the street can take around 4-6 hours and are great for a top-up when you’re out and about (maybe when your mum is doing the food shopping) and rapid chargers which can charge most electric cars up to 80% in around 30 minutes (there are some that can do it even faster)</a:t>
            </a:r>
            <a:endParaRPr lang="en-GB" b="0" u="none" dirty="0"/>
          </a:p>
          <a:p>
            <a:pPr marL="0" indent="0">
              <a:buFont typeface="Arial" panose="020B0604020202020204" pitchFamily="34" charset="0"/>
              <a:buNone/>
            </a:pPr>
            <a:endParaRPr lang="en-GB" b="0" u="none" dirty="0"/>
          </a:p>
          <a:p>
            <a:endParaRPr lang="en-GB" dirty="0"/>
          </a:p>
          <a:p>
            <a:r>
              <a:rPr lang="en-GB" sz="800" b="0" i="0" dirty="0"/>
              <a:t>Sources:</a:t>
            </a:r>
          </a:p>
          <a:p>
            <a:r>
              <a:rPr lang="en-GB" sz="800" b="0" i="0" dirty="0"/>
              <a:t>https://www.goultralow.com/electric-car-savings/ </a:t>
            </a:r>
          </a:p>
          <a:p>
            <a:endParaRPr lang="en-GB" sz="800" b="0" i="0" dirty="0"/>
          </a:p>
          <a:p>
            <a:r>
              <a:rPr lang="en-GB" sz="800" b="0" i="0" dirty="0"/>
              <a:t>https://assets.publishing.service.gov.uk/government/uploads/system/uploads/attachment_data/file/739460/road-to-zero.pdf</a:t>
            </a:r>
          </a:p>
          <a:p>
            <a:endParaRPr lang="en-GB" sz="800" b="0" i="0" dirty="0"/>
          </a:p>
          <a:p>
            <a:r>
              <a:rPr lang="en-GB" sz="800" b="0" i="0" dirty="0"/>
              <a:t>US Department of Energy’s Office of Energy Efficiency and Renewable Energy</a:t>
            </a:r>
          </a:p>
          <a:p>
            <a:r>
              <a:rPr lang="en-GB" sz="800" b="0" i="0" dirty="0"/>
              <a:t>National Travel Survey, 2016</a:t>
            </a:r>
          </a:p>
          <a:p>
            <a:r>
              <a:rPr lang="en-GB" sz="800" b="0" i="0" dirty="0"/>
              <a:t>https://www.savemoneycutcarbon.com/learn-save/71-of-consumers-are-considering-an-electric-car-as-their-next-vehicle/ </a:t>
            </a:r>
          </a:p>
          <a:p>
            <a:endParaRPr lang="en-GB" dirty="0"/>
          </a:p>
          <a:p>
            <a:r>
              <a:rPr lang="en-GB" dirty="0"/>
              <a:t>Video: </a:t>
            </a:r>
            <a:r>
              <a:rPr lang="en-GB" dirty="0">
                <a:hlinkClick r:id="rId3"/>
              </a:rPr>
              <a:t>https://www.youtube.com/watch?v=IHXsS8D4RVQ</a:t>
            </a:r>
            <a:endParaRPr lang="en-GB" dirty="0"/>
          </a:p>
          <a:p>
            <a:endParaRPr lang="en-GB" dirty="0"/>
          </a:p>
        </p:txBody>
      </p:sp>
      <p:sp>
        <p:nvSpPr>
          <p:cNvPr id="4" name="Slide Number Placeholder 3"/>
          <p:cNvSpPr>
            <a:spLocks noGrp="1"/>
          </p:cNvSpPr>
          <p:nvPr>
            <p:ph type="sldNum" sz="quarter" idx="5"/>
          </p:nvPr>
        </p:nvSpPr>
        <p:spPr/>
        <p:txBody>
          <a:bodyPr/>
          <a:lstStyle/>
          <a:p>
            <a:fld id="{0071B400-B870-48A2-B8D2-8270725C623D}" type="slidenum">
              <a:rPr lang="en-GB" smtClean="0"/>
              <a:t>8</a:t>
            </a:fld>
            <a:endParaRPr lang="en-GB"/>
          </a:p>
        </p:txBody>
      </p:sp>
    </p:spTree>
    <p:extLst>
      <p:ext uri="{BB962C8B-B14F-4D97-AF65-F5344CB8AC3E}">
        <p14:creationId xmlns:p14="http://schemas.microsoft.com/office/powerpoint/2010/main" val="301940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5CEF-57DB-9749-A33C-DB4EE3D1D12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CD69C53-4D46-AF47-A349-624626A635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5FE84E-F1E8-C541-8F21-1AB44F38FF8E}"/>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5" name="Footer Placeholder 4">
            <a:extLst>
              <a:ext uri="{FF2B5EF4-FFF2-40B4-BE49-F238E27FC236}">
                <a16:creationId xmlns:a16="http://schemas.microsoft.com/office/drawing/2014/main" id="{DFAA04A6-3A9C-FB4E-9756-CC2ECB2E1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4B405-2299-3044-9E2D-20DF06702DC9}"/>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303756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445F-4FD8-A944-94C0-14F1388C182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AC3B671-8924-9D45-B6A7-98A30A3700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5F18DA-9E1F-A942-98B0-E6AB7B64D652}"/>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5" name="Footer Placeholder 4">
            <a:extLst>
              <a:ext uri="{FF2B5EF4-FFF2-40B4-BE49-F238E27FC236}">
                <a16:creationId xmlns:a16="http://schemas.microsoft.com/office/drawing/2014/main" id="{C8830165-25D9-BA45-886C-FDCF708DB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35A98-C241-334E-9687-A7CFFA24EC1E}"/>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393207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545E4-DA3D-7D4C-874E-687D7280080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DED419-24E2-B948-A199-5C71AE15DE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4D5FAC-6D16-504C-8745-89D1FEBF471E}"/>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5" name="Footer Placeholder 4">
            <a:extLst>
              <a:ext uri="{FF2B5EF4-FFF2-40B4-BE49-F238E27FC236}">
                <a16:creationId xmlns:a16="http://schemas.microsoft.com/office/drawing/2014/main" id="{6FCAC85D-1A19-4244-8A7F-A2610DD90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A5383-F947-6246-890F-C85A9569D19F}"/>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75857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2954-D340-BF4A-8FFD-64E2944E62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ED2E0C-A14C-504D-BE54-626FDF5DCDF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BFA6A1-3B16-D249-9155-77D2F64E6ED5}"/>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5" name="Footer Placeholder 4">
            <a:extLst>
              <a:ext uri="{FF2B5EF4-FFF2-40B4-BE49-F238E27FC236}">
                <a16:creationId xmlns:a16="http://schemas.microsoft.com/office/drawing/2014/main" id="{720FB9F8-E19A-3142-B165-2118E7EAF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CE525-B1FB-9A4E-970E-F18B4D6E92AF}"/>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228759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DF0C-B260-A245-A42F-67A60D12200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E9E3864-D1B3-3949-867B-546E07FBB4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1AD6F5-0D27-144C-BC6F-A9C512130EB2}"/>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5" name="Footer Placeholder 4">
            <a:extLst>
              <a:ext uri="{FF2B5EF4-FFF2-40B4-BE49-F238E27FC236}">
                <a16:creationId xmlns:a16="http://schemas.microsoft.com/office/drawing/2014/main" id="{C0E9C0B9-F56A-3947-A0FA-90AEBC43B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9C5E8-C5DF-584C-B0C5-A40A87461499}"/>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163375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F529-3658-A54D-A298-1917C1847D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7BAAC3F-3B3D-DB40-8AF1-4CA633C1A8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DD6BBC0-3AD6-B54B-ACFD-DDEFB0CA80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17A572E-8E75-0D4E-A619-97201058EB83}"/>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6" name="Footer Placeholder 5">
            <a:extLst>
              <a:ext uri="{FF2B5EF4-FFF2-40B4-BE49-F238E27FC236}">
                <a16:creationId xmlns:a16="http://schemas.microsoft.com/office/drawing/2014/main" id="{393FC34B-7DD4-5C4E-99B1-BF58E6C65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01311-71AB-1144-8455-342EF91104DA}"/>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107791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9EE0-E88F-764E-8DA4-B435F7D20D2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22AE5D-1792-8643-AC57-17D5FE6E5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8A284F9-A479-3D40-9C1A-075E4ED7862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4D00417-DF17-174D-BD50-0D231E506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928138-6BAA-CC4E-B104-017DFD206A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DC1F811-EEAD-E348-961C-DFB4E62B8F6D}"/>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8" name="Footer Placeholder 7">
            <a:extLst>
              <a:ext uri="{FF2B5EF4-FFF2-40B4-BE49-F238E27FC236}">
                <a16:creationId xmlns:a16="http://schemas.microsoft.com/office/drawing/2014/main" id="{10D3C0C0-AB16-B340-81D1-3023C3BF0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51949B-617A-E948-BC75-8C5F41BEF432}"/>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199372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518B-1F87-104F-96F7-BAC9898EEC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91E2F26-3212-7D40-A597-47AABCA3563A}"/>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4" name="Footer Placeholder 3">
            <a:extLst>
              <a:ext uri="{FF2B5EF4-FFF2-40B4-BE49-F238E27FC236}">
                <a16:creationId xmlns:a16="http://schemas.microsoft.com/office/drawing/2014/main" id="{582C1FBF-27B6-564A-9916-E94A8C961D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32880-5EDF-1F44-9544-CA5A1A467F92}"/>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41159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651E6-4A01-B649-A229-71ACF11EE5E2}"/>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3" name="Footer Placeholder 2">
            <a:extLst>
              <a:ext uri="{FF2B5EF4-FFF2-40B4-BE49-F238E27FC236}">
                <a16:creationId xmlns:a16="http://schemas.microsoft.com/office/drawing/2014/main" id="{0465291A-CA08-2A4D-951C-AF5E9D1945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4EB3B7-FF70-B040-8D7A-31D25D295608}"/>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304163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1D55-096D-664F-9437-2C2D6C655D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364B6D0-2565-9A45-903E-FC6B50EBD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C52782-448C-604F-964E-669FCFCAC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C6D962-91E4-4B48-AA39-E9F7846062A7}"/>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6" name="Footer Placeholder 5">
            <a:extLst>
              <a:ext uri="{FF2B5EF4-FFF2-40B4-BE49-F238E27FC236}">
                <a16:creationId xmlns:a16="http://schemas.microsoft.com/office/drawing/2014/main" id="{5550CFE1-2611-2B46-B4FD-3DCE34D71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4A67A-5505-7C4C-880A-05A208CF315F}"/>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1351783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49C-E427-7045-8F15-F55BD1C2DF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89E0FA-0C69-4142-B1B5-5A2A58A6F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BB2C4-2565-3142-8C79-1AAC26F93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716C38-3B42-E94D-ADD2-63F1DF6F642C}"/>
              </a:ext>
            </a:extLst>
          </p:cNvPr>
          <p:cNvSpPr>
            <a:spLocks noGrp="1"/>
          </p:cNvSpPr>
          <p:nvPr>
            <p:ph type="dt" sz="half" idx="10"/>
          </p:nvPr>
        </p:nvSpPr>
        <p:spPr/>
        <p:txBody>
          <a:bodyPr/>
          <a:lstStyle/>
          <a:p>
            <a:fld id="{8DDC223E-744B-AD4E-B9C7-B3D5A1D77191}" type="datetimeFigureOut">
              <a:rPr lang="en-US" smtClean="0"/>
              <a:t>10/15/2019</a:t>
            </a:fld>
            <a:endParaRPr lang="en-US"/>
          </a:p>
        </p:txBody>
      </p:sp>
      <p:sp>
        <p:nvSpPr>
          <p:cNvPr id="6" name="Footer Placeholder 5">
            <a:extLst>
              <a:ext uri="{FF2B5EF4-FFF2-40B4-BE49-F238E27FC236}">
                <a16:creationId xmlns:a16="http://schemas.microsoft.com/office/drawing/2014/main" id="{D5A2E056-0008-0747-ACF2-3227F9FF3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0CE1F-69A1-EE44-90FB-846793D82D7A}"/>
              </a:ext>
            </a:extLst>
          </p:cNvPr>
          <p:cNvSpPr>
            <a:spLocks noGrp="1"/>
          </p:cNvSpPr>
          <p:nvPr>
            <p:ph type="sldNum" sz="quarter" idx="12"/>
          </p:nvPr>
        </p:nvSpPr>
        <p:spPr/>
        <p:txBody>
          <a:bodyPr/>
          <a:lstStyle/>
          <a:p>
            <a:fld id="{63782960-7FD2-0A41-ADD3-E104CC835B0B}" type="slidenum">
              <a:rPr lang="en-US" smtClean="0"/>
              <a:t>‹#›</a:t>
            </a:fld>
            <a:endParaRPr lang="en-US"/>
          </a:p>
        </p:txBody>
      </p:sp>
    </p:spTree>
    <p:extLst>
      <p:ext uri="{BB962C8B-B14F-4D97-AF65-F5344CB8AC3E}">
        <p14:creationId xmlns:p14="http://schemas.microsoft.com/office/powerpoint/2010/main" val="131583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20340-9913-AC46-A2B7-A65F2C6E7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8CC39F3-BB81-6B48-82BC-43FA504D6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87CBBF-F0EF-2D49-A8DF-AEA59A362E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C223E-744B-AD4E-B9C7-B3D5A1D77191}" type="datetimeFigureOut">
              <a:rPr lang="en-US" smtClean="0"/>
              <a:t>10/15/2019</a:t>
            </a:fld>
            <a:endParaRPr lang="en-US"/>
          </a:p>
        </p:txBody>
      </p:sp>
      <p:sp>
        <p:nvSpPr>
          <p:cNvPr id="5" name="Footer Placeholder 4">
            <a:extLst>
              <a:ext uri="{FF2B5EF4-FFF2-40B4-BE49-F238E27FC236}">
                <a16:creationId xmlns:a16="http://schemas.microsoft.com/office/drawing/2014/main" id="{9ADCAE75-98D7-4C4C-B594-0B692DF18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7BA4B4-903E-514A-89CB-DE201F1C1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82960-7FD2-0A41-ADD3-E104CC835B0B}" type="slidenum">
              <a:rPr lang="en-US" smtClean="0"/>
              <a:t>‹#›</a:t>
            </a:fld>
            <a:endParaRPr lang="en-US"/>
          </a:p>
        </p:txBody>
      </p:sp>
    </p:spTree>
    <p:extLst>
      <p:ext uri="{BB962C8B-B14F-4D97-AF65-F5344CB8AC3E}">
        <p14:creationId xmlns:p14="http://schemas.microsoft.com/office/powerpoint/2010/main" val="1016791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hyperlink" Target="https://www.youtube.com/watch?v=IHXsS8D4RVQt"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1F0439-2F3F-794F-AEA8-D5652DA286C8}"/>
              </a:ext>
            </a:extLst>
          </p:cNvPr>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2243126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54AC-9A0C-1E49-82B3-A91F775C562F}"/>
              </a:ext>
            </a:extLst>
          </p:cNvPr>
          <p:cNvPicPr>
            <a:picLocks noChangeAspect="1"/>
          </p:cNvPicPr>
          <p:nvPr/>
        </p:nvPicPr>
        <p:blipFill>
          <a:blip r:embed="rId2"/>
          <a:stretch>
            <a:fillRect/>
          </a:stretch>
        </p:blipFill>
        <p:spPr>
          <a:xfrm>
            <a:off x="9525" y="0"/>
            <a:ext cx="12182475" cy="6858000"/>
          </a:xfrm>
          <a:prstGeom prst="rect">
            <a:avLst/>
          </a:prstGeom>
        </p:spPr>
      </p:pic>
    </p:spTree>
    <p:extLst>
      <p:ext uri="{BB962C8B-B14F-4D97-AF65-F5344CB8AC3E}">
        <p14:creationId xmlns:p14="http://schemas.microsoft.com/office/powerpoint/2010/main" val="1219837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6CAA4-BF25-2B42-9DB8-0D3F6C3E2C53}"/>
              </a:ext>
            </a:extLst>
          </p:cNvPr>
          <p:cNvPicPr>
            <a:picLocks noChangeAspect="1"/>
          </p:cNvPicPr>
          <p:nvPr/>
        </p:nvPicPr>
        <p:blipFill>
          <a:blip r:embed="rId2"/>
          <a:stretch>
            <a:fillRect/>
          </a:stretch>
        </p:blipFill>
        <p:spPr>
          <a:xfrm>
            <a:off x="0" y="0"/>
            <a:ext cx="12182475" cy="6858000"/>
          </a:xfrm>
          <a:prstGeom prst="rect">
            <a:avLst/>
          </a:prstGeom>
        </p:spPr>
      </p:pic>
    </p:spTree>
    <p:extLst>
      <p:ext uri="{BB962C8B-B14F-4D97-AF65-F5344CB8AC3E}">
        <p14:creationId xmlns:p14="http://schemas.microsoft.com/office/powerpoint/2010/main" val="2781319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38FB0E-777E-4248-B307-E56025A78759}"/>
              </a:ext>
            </a:extLst>
          </p:cNvPr>
          <p:cNvPicPr>
            <a:picLocks noChangeAspect="1"/>
          </p:cNvPicPr>
          <p:nvPr/>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3876299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37868-1427-AA4F-B4C4-1801F41795B7}"/>
              </a:ext>
            </a:extLst>
          </p:cNvPr>
          <p:cNvPicPr>
            <a:picLocks noChangeAspect="1"/>
          </p:cNvPicPr>
          <p:nvPr/>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347704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1969B-6CC0-214C-89A6-D4D432BFE043}"/>
              </a:ext>
            </a:extLst>
          </p:cNvPr>
          <p:cNvPicPr>
            <a:picLocks noChangeAspect="1"/>
          </p:cNvPicPr>
          <p:nvPr/>
        </p:nvPicPr>
        <p:blipFill>
          <a:blip r:embed="rId2"/>
          <a:stretch>
            <a:fillRect/>
          </a:stretch>
        </p:blipFill>
        <p:spPr>
          <a:xfrm>
            <a:off x="4762" y="0"/>
            <a:ext cx="12182475" cy="6858000"/>
          </a:xfrm>
          <a:prstGeom prst="rect">
            <a:avLst/>
          </a:prstGeom>
        </p:spPr>
      </p:pic>
      <p:pic>
        <p:nvPicPr>
          <p:cNvPr id="4" name="Picture 3">
            <a:extLst>
              <a:ext uri="{FF2B5EF4-FFF2-40B4-BE49-F238E27FC236}">
                <a16:creationId xmlns:a16="http://schemas.microsoft.com/office/drawing/2014/main" id="{BD918ECC-30DF-9B4D-A476-F10376812ED0}"/>
              </a:ext>
            </a:extLst>
          </p:cNvPr>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340483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69200-045E-2041-95F9-3DF93B1610B9}"/>
              </a:ext>
            </a:extLst>
          </p:cNvPr>
          <p:cNvPicPr>
            <a:picLocks noChangeAspect="1"/>
          </p:cNvPicPr>
          <p:nvPr/>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111335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9E428B-F8D4-8748-BE66-8369DDF5B620}"/>
              </a:ext>
            </a:extLst>
          </p:cNvPr>
          <p:cNvPicPr>
            <a:picLocks noChangeAspect="1"/>
          </p:cNvPicPr>
          <p:nvPr/>
        </p:nvPicPr>
        <p:blipFill>
          <a:blip r:embed="rId2"/>
          <a:stretch>
            <a:fillRect/>
          </a:stretch>
        </p:blipFill>
        <p:spPr>
          <a:xfrm>
            <a:off x="4762" y="0"/>
            <a:ext cx="12182475" cy="6858000"/>
          </a:xfrm>
          <a:prstGeom prst="rect">
            <a:avLst/>
          </a:prstGeom>
        </p:spPr>
      </p:pic>
      <p:sp>
        <p:nvSpPr>
          <p:cNvPr id="2" name="Rectangle 1">
            <a:extLst>
              <a:ext uri="{FF2B5EF4-FFF2-40B4-BE49-F238E27FC236}">
                <a16:creationId xmlns:a16="http://schemas.microsoft.com/office/drawing/2014/main" id="{3ECA23B6-8BDB-8F47-A7B5-1EAF1B2F2A60}"/>
              </a:ext>
            </a:extLst>
          </p:cNvPr>
          <p:cNvSpPr/>
          <p:nvPr/>
        </p:nvSpPr>
        <p:spPr>
          <a:xfrm>
            <a:off x="857249" y="1352550"/>
            <a:ext cx="6144442" cy="280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7" name="Rectangle 6">
            <a:extLst>
              <a:ext uri="{FF2B5EF4-FFF2-40B4-BE49-F238E27FC236}">
                <a16:creationId xmlns:a16="http://schemas.microsoft.com/office/drawing/2014/main" id="{306B020B-76E8-5E4F-B9C9-994A0EEEC6AD}"/>
              </a:ext>
            </a:extLst>
          </p:cNvPr>
          <p:cNvSpPr/>
          <p:nvPr/>
        </p:nvSpPr>
        <p:spPr>
          <a:xfrm>
            <a:off x="464887" y="2602230"/>
            <a:ext cx="6144442" cy="280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Rectangle 7">
            <a:extLst>
              <a:ext uri="{FF2B5EF4-FFF2-40B4-BE49-F238E27FC236}">
                <a16:creationId xmlns:a16="http://schemas.microsoft.com/office/drawing/2014/main" id="{34D6EB9F-0A76-4046-816D-85F84DB2D5B3}"/>
              </a:ext>
            </a:extLst>
          </p:cNvPr>
          <p:cNvSpPr/>
          <p:nvPr/>
        </p:nvSpPr>
        <p:spPr>
          <a:xfrm>
            <a:off x="756385" y="5630091"/>
            <a:ext cx="5161089" cy="651783"/>
          </a:xfrm>
          <a:prstGeom prst="rect">
            <a:avLst/>
          </a:prstGeom>
          <a:solidFill>
            <a:srgbClr val="A3D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28EE9A7-F24F-6B44-9A31-06C190E3101A}"/>
              </a:ext>
            </a:extLst>
          </p:cNvPr>
          <p:cNvPicPr>
            <a:picLocks noChangeAspect="1"/>
          </p:cNvPicPr>
          <p:nvPr/>
        </p:nvPicPr>
        <p:blipFill rotWithShape="1">
          <a:blip r:embed="rId2"/>
          <a:srcRect l="8257" t="19722" r="43491" b="19722"/>
          <a:stretch/>
        </p:blipFill>
        <p:spPr>
          <a:xfrm>
            <a:off x="1005839" y="1352550"/>
            <a:ext cx="5878287" cy="4152900"/>
          </a:xfrm>
          <a:prstGeom prst="rect">
            <a:avLst/>
          </a:prstGeom>
        </p:spPr>
      </p:pic>
      <p:pic>
        <p:nvPicPr>
          <p:cNvPr id="10" name="Picture 9">
            <a:extLst>
              <a:ext uri="{FF2B5EF4-FFF2-40B4-BE49-F238E27FC236}">
                <a16:creationId xmlns:a16="http://schemas.microsoft.com/office/drawing/2014/main" id="{E7954800-1248-7149-9403-4AAFD2992383}"/>
              </a:ext>
            </a:extLst>
          </p:cNvPr>
          <p:cNvPicPr>
            <a:picLocks noChangeAspect="1"/>
          </p:cNvPicPr>
          <p:nvPr/>
        </p:nvPicPr>
        <p:blipFill rotWithShape="1">
          <a:blip r:embed="rId2"/>
          <a:srcRect l="8257" t="81928" r="56036" b="6643"/>
          <a:stretch/>
        </p:blipFill>
        <p:spPr>
          <a:xfrm>
            <a:off x="1005840" y="5630091"/>
            <a:ext cx="4349932" cy="783771"/>
          </a:xfrm>
          <a:prstGeom prst="rect">
            <a:avLst/>
          </a:prstGeom>
        </p:spPr>
      </p:pic>
    </p:spTree>
    <p:extLst>
      <p:ext uri="{BB962C8B-B14F-4D97-AF65-F5344CB8AC3E}">
        <p14:creationId xmlns:p14="http://schemas.microsoft.com/office/powerpoint/2010/main" val="129017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130D5E-0F5F-B948-9FBE-A5D7FFC89035}"/>
              </a:ext>
            </a:extLst>
          </p:cNvPr>
          <p:cNvPicPr>
            <a:picLocks noChangeAspect="1"/>
          </p:cNvPicPr>
          <p:nvPr/>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5457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BCAF1-A128-2048-B1BF-268CBB0C4A0F}"/>
              </a:ext>
            </a:extLst>
          </p:cNvPr>
          <p:cNvPicPr>
            <a:picLocks noChangeAspect="1"/>
          </p:cNvPicPr>
          <p:nvPr/>
        </p:nvPicPr>
        <p:blipFill>
          <a:blip r:embed="rId2"/>
          <a:stretch>
            <a:fillRect/>
          </a:stretch>
        </p:blipFill>
        <p:spPr>
          <a:xfrm>
            <a:off x="4762" y="0"/>
            <a:ext cx="12182475" cy="6858000"/>
          </a:xfrm>
          <a:prstGeom prst="rect">
            <a:avLst/>
          </a:prstGeom>
        </p:spPr>
      </p:pic>
      <p:pic>
        <p:nvPicPr>
          <p:cNvPr id="8" name="Picture 7">
            <a:extLst>
              <a:ext uri="{FF2B5EF4-FFF2-40B4-BE49-F238E27FC236}">
                <a16:creationId xmlns:a16="http://schemas.microsoft.com/office/drawing/2014/main" id="{720EB2EE-E64C-224F-AF34-32569E23E6C2}"/>
              </a:ext>
            </a:extLst>
          </p:cNvPr>
          <p:cNvPicPr>
            <a:picLocks noChangeAspect="1"/>
          </p:cNvPicPr>
          <p:nvPr/>
        </p:nvPicPr>
        <p:blipFill rotWithShape="1">
          <a:blip r:embed="rId3"/>
          <a:srcRect l="5992" t="39048" r="58623" b="43333"/>
          <a:stretch/>
        </p:blipFill>
        <p:spPr>
          <a:xfrm>
            <a:off x="734786" y="2481943"/>
            <a:ext cx="4310743" cy="1208314"/>
          </a:xfrm>
          <a:prstGeom prst="rect">
            <a:avLst/>
          </a:prstGeom>
        </p:spPr>
      </p:pic>
      <p:pic>
        <p:nvPicPr>
          <p:cNvPr id="9" name="Picture 8">
            <a:extLst>
              <a:ext uri="{FF2B5EF4-FFF2-40B4-BE49-F238E27FC236}">
                <a16:creationId xmlns:a16="http://schemas.microsoft.com/office/drawing/2014/main" id="{AE477C80-855B-C04E-90F6-29F156F8CB48}"/>
              </a:ext>
            </a:extLst>
          </p:cNvPr>
          <p:cNvPicPr>
            <a:picLocks noChangeAspect="1"/>
          </p:cNvPicPr>
          <p:nvPr/>
        </p:nvPicPr>
        <p:blipFill rotWithShape="1">
          <a:blip r:embed="rId3"/>
          <a:srcRect l="43097" t="23392" r="5991" b="20638"/>
          <a:stretch/>
        </p:blipFill>
        <p:spPr>
          <a:xfrm>
            <a:off x="5254752" y="1408274"/>
            <a:ext cx="6202462" cy="3838524"/>
          </a:xfrm>
          <a:prstGeom prst="rect">
            <a:avLst/>
          </a:prstGeom>
        </p:spPr>
      </p:pic>
    </p:spTree>
    <p:extLst>
      <p:ext uri="{BB962C8B-B14F-4D97-AF65-F5344CB8AC3E}">
        <p14:creationId xmlns:p14="http://schemas.microsoft.com/office/powerpoint/2010/main" val="306553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143FC9-B297-DB4A-88B8-62702A1E4809}"/>
              </a:ext>
            </a:extLst>
          </p:cNvPr>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258099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AE693-37A1-354C-8E0B-B743D3370AC4}"/>
              </a:ext>
            </a:extLst>
          </p:cNvPr>
          <p:cNvPicPr>
            <a:picLocks noChangeAspect="1"/>
          </p:cNvPicPr>
          <p:nvPr/>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173949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BCDF9CF-52CA-8A45-A52B-B86DB4CB202A}"/>
              </a:ext>
            </a:extLst>
          </p:cNvPr>
          <p:cNvPicPr>
            <a:picLocks noChangeAspect="1"/>
          </p:cNvPicPr>
          <p:nvPr/>
        </p:nvPicPr>
        <p:blipFill rotWithShape="1">
          <a:blip r:embed="rId2"/>
          <a:srcRect l="52629" t="21443" r="5072" b="60512"/>
          <a:stretch/>
        </p:blipFill>
        <p:spPr>
          <a:xfrm>
            <a:off x="6408715" y="1483694"/>
            <a:ext cx="5153089" cy="1237628"/>
          </a:xfrm>
          <a:prstGeom prst="rect">
            <a:avLst/>
          </a:prstGeom>
        </p:spPr>
      </p:pic>
      <p:pic>
        <p:nvPicPr>
          <p:cNvPr id="3" name="Picture 2">
            <a:extLst>
              <a:ext uri="{FF2B5EF4-FFF2-40B4-BE49-F238E27FC236}">
                <a16:creationId xmlns:a16="http://schemas.microsoft.com/office/drawing/2014/main" id="{2EDC3B78-A790-E849-8689-33FF67B04504}"/>
              </a:ext>
            </a:extLst>
          </p:cNvPr>
          <p:cNvPicPr>
            <a:picLocks noChangeAspect="1"/>
          </p:cNvPicPr>
          <p:nvPr/>
        </p:nvPicPr>
        <p:blipFill>
          <a:blip r:embed="rId3"/>
          <a:stretch>
            <a:fillRect/>
          </a:stretch>
        </p:blipFill>
        <p:spPr>
          <a:xfrm>
            <a:off x="0" y="0"/>
            <a:ext cx="12182475" cy="6858000"/>
          </a:xfrm>
          <a:prstGeom prst="rect">
            <a:avLst/>
          </a:prstGeom>
        </p:spPr>
      </p:pic>
      <p:grpSp>
        <p:nvGrpSpPr>
          <p:cNvPr id="17" name="Group 16">
            <a:extLst>
              <a:ext uri="{FF2B5EF4-FFF2-40B4-BE49-F238E27FC236}">
                <a16:creationId xmlns:a16="http://schemas.microsoft.com/office/drawing/2014/main" id="{4B517B77-A19D-5043-AD29-4FE8FA9637E9}"/>
              </a:ext>
            </a:extLst>
          </p:cNvPr>
          <p:cNvGrpSpPr/>
          <p:nvPr/>
        </p:nvGrpSpPr>
        <p:grpSpPr>
          <a:xfrm>
            <a:off x="520560" y="1358360"/>
            <a:ext cx="11141353" cy="4015946"/>
            <a:chOff x="630194" y="1421027"/>
            <a:chExt cx="11141353" cy="4015946"/>
          </a:xfrm>
        </p:grpSpPr>
        <p:grpSp>
          <p:nvGrpSpPr>
            <p:cNvPr id="9" name="Group 8">
              <a:extLst>
                <a:ext uri="{FF2B5EF4-FFF2-40B4-BE49-F238E27FC236}">
                  <a16:creationId xmlns:a16="http://schemas.microsoft.com/office/drawing/2014/main" id="{83999635-6703-6449-9BC9-47968ECB8F77}"/>
                </a:ext>
              </a:extLst>
            </p:cNvPr>
            <p:cNvGrpSpPr/>
            <p:nvPr/>
          </p:nvGrpSpPr>
          <p:grpSpPr>
            <a:xfrm>
              <a:off x="630195" y="1421027"/>
              <a:ext cx="5362831" cy="3377513"/>
              <a:chOff x="630195" y="1421027"/>
              <a:chExt cx="5362831" cy="3377513"/>
            </a:xfrm>
          </p:grpSpPr>
          <p:sp>
            <p:nvSpPr>
              <p:cNvPr id="7" name="Rectangle 6">
                <a:extLst>
                  <a:ext uri="{FF2B5EF4-FFF2-40B4-BE49-F238E27FC236}">
                    <a16:creationId xmlns:a16="http://schemas.microsoft.com/office/drawing/2014/main" id="{7F5F5A8B-9FD3-B247-BB6B-D1054D92A8AD}"/>
                  </a:ext>
                </a:extLst>
              </p:cNvPr>
              <p:cNvSpPr/>
              <p:nvPr/>
            </p:nvSpPr>
            <p:spPr>
              <a:xfrm>
                <a:off x="630195" y="1421027"/>
                <a:ext cx="5362831" cy="305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9D4A75-0EF9-8048-82E9-7849B632A20B}"/>
                  </a:ext>
                </a:extLst>
              </p:cNvPr>
              <p:cNvSpPr/>
              <p:nvPr/>
            </p:nvSpPr>
            <p:spPr>
              <a:xfrm>
                <a:off x="630195" y="1746421"/>
                <a:ext cx="5157849" cy="305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6023016-6B63-2C49-A832-CC08498F27DD}"/>
                </a:ext>
              </a:extLst>
            </p:cNvPr>
            <p:cNvGrpSpPr/>
            <p:nvPr/>
          </p:nvGrpSpPr>
          <p:grpSpPr>
            <a:xfrm>
              <a:off x="6408716" y="1421028"/>
              <a:ext cx="5362831" cy="1387124"/>
              <a:chOff x="630195" y="1421027"/>
              <a:chExt cx="5362831" cy="3355283"/>
            </a:xfrm>
          </p:grpSpPr>
          <p:sp>
            <p:nvSpPr>
              <p:cNvPr id="11" name="Rectangle 10">
                <a:extLst>
                  <a:ext uri="{FF2B5EF4-FFF2-40B4-BE49-F238E27FC236}">
                    <a16:creationId xmlns:a16="http://schemas.microsoft.com/office/drawing/2014/main" id="{E218CE82-ACB3-0A46-9943-B2AFA762C779}"/>
                  </a:ext>
                </a:extLst>
              </p:cNvPr>
              <p:cNvSpPr/>
              <p:nvPr/>
            </p:nvSpPr>
            <p:spPr>
              <a:xfrm>
                <a:off x="630195" y="1421027"/>
                <a:ext cx="5362831" cy="305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075337-7479-BF4B-92BC-F0D727369FAD}"/>
                  </a:ext>
                </a:extLst>
              </p:cNvPr>
              <p:cNvSpPr/>
              <p:nvPr/>
            </p:nvSpPr>
            <p:spPr>
              <a:xfrm>
                <a:off x="735066" y="1724192"/>
                <a:ext cx="5157851" cy="305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CE0B1F5-75FD-874A-9F7A-E6C0F00A98EA}"/>
                </a:ext>
              </a:extLst>
            </p:cNvPr>
            <p:cNvGrpSpPr/>
            <p:nvPr/>
          </p:nvGrpSpPr>
          <p:grpSpPr>
            <a:xfrm>
              <a:off x="630194" y="4901514"/>
              <a:ext cx="5362831" cy="535459"/>
              <a:chOff x="630195" y="1421027"/>
              <a:chExt cx="5362831" cy="3377513"/>
            </a:xfrm>
            <a:solidFill>
              <a:srgbClr val="FFFAF5"/>
            </a:solidFill>
          </p:grpSpPr>
          <p:sp>
            <p:nvSpPr>
              <p:cNvPr id="14" name="Rectangle 13">
                <a:extLst>
                  <a:ext uri="{FF2B5EF4-FFF2-40B4-BE49-F238E27FC236}">
                    <a16:creationId xmlns:a16="http://schemas.microsoft.com/office/drawing/2014/main" id="{F915A330-2680-B24F-86C4-96936FC12F1B}"/>
                  </a:ext>
                </a:extLst>
              </p:cNvPr>
              <p:cNvSpPr/>
              <p:nvPr/>
            </p:nvSpPr>
            <p:spPr>
              <a:xfrm>
                <a:off x="630195" y="1421027"/>
                <a:ext cx="5362831" cy="30521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3644C4-A616-C844-8B30-2FDAE4028F62}"/>
                  </a:ext>
                </a:extLst>
              </p:cNvPr>
              <p:cNvSpPr/>
              <p:nvPr/>
            </p:nvSpPr>
            <p:spPr>
              <a:xfrm>
                <a:off x="630196" y="1746421"/>
                <a:ext cx="4967416" cy="30521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 name="Picture 22">
            <a:extLst>
              <a:ext uri="{FF2B5EF4-FFF2-40B4-BE49-F238E27FC236}">
                <a16:creationId xmlns:a16="http://schemas.microsoft.com/office/drawing/2014/main" id="{DDCAC619-2D89-7A47-80C7-0590A5113593}"/>
              </a:ext>
            </a:extLst>
          </p:cNvPr>
          <p:cNvPicPr>
            <a:picLocks noChangeAspect="1"/>
          </p:cNvPicPr>
          <p:nvPr/>
        </p:nvPicPr>
        <p:blipFill rotWithShape="1">
          <a:blip r:embed="rId3"/>
          <a:srcRect l="5173" t="21636" r="49961" b="68760"/>
          <a:stretch/>
        </p:blipFill>
        <p:spPr>
          <a:xfrm>
            <a:off x="630196" y="1483694"/>
            <a:ext cx="5465804" cy="658615"/>
          </a:xfrm>
          <a:prstGeom prst="rect">
            <a:avLst/>
          </a:prstGeom>
        </p:spPr>
      </p:pic>
      <p:pic>
        <p:nvPicPr>
          <p:cNvPr id="24" name="Picture 23">
            <a:extLst>
              <a:ext uri="{FF2B5EF4-FFF2-40B4-BE49-F238E27FC236}">
                <a16:creationId xmlns:a16="http://schemas.microsoft.com/office/drawing/2014/main" id="{672482D8-A9BA-6C4D-97F5-42108328A3E6}"/>
              </a:ext>
            </a:extLst>
          </p:cNvPr>
          <p:cNvPicPr>
            <a:picLocks noChangeAspect="1"/>
          </p:cNvPicPr>
          <p:nvPr/>
        </p:nvPicPr>
        <p:blipFill rotWithShape="1">
          <a:blip r:embed="rId3"/>
          <a:srcRect l="5134" t="31235" r="50000" b="50327"/>
          <a:stretch/>
        </p:blipFill>
        <p:spPr>
          <a:xfrm>
            <a:off x="634958" y="2142308"/>
            <a:ext cx="5465804" cy="1264431"/>
          </a:xfrm>
          <a:prstGeom prst="rect">
            <a:avLst/>
          </a:prstGeom>
        </p:spPr>
      </p:pic>
      <p:pic>
        <p:nvPicPr>
          <p:cNvPr id="25" name="Picture 24">
            <a:extLst>
              <a:ext uri="{FF2B5EF4-FFF2-40B4-BE49-F238E27FC236}">
                <a16:creationId xmlns:a16="http://schemas.microsoft.com/office/drawing/2014/main" id="{A3D1AEA4-7216-044F-B4F7-324E9663AE1A}"/>
              </a:ext>
            </a:extLst>
          </p:cNvPr>
          <p:cNvPicPr>
            <a:picLocks noChangeAspect="1"/>
          </p:cNvPicPr>
          <p:nvPr/>
        </p:nvPicPr>
        <p:blipFill rotWithShape="1">
          <a:blip r:embed="rId3"/>
          <a:srcRect l="5623" t="50000" r="49511" b="40381"/>
          <a:stretch/>
        </p:blipFill>
        <p:spPr>
          <a:xfrm>
            <a:off x="685013" y="3429000"/>
            <a:ext cx="5465804" cy="659674"/>
          </a:xfrm>
          <a:prstGeom prst="rect">
            <a:avLst/>
          </a:prstGeom>
        </p:spPr>
      </p:pic>
      <p:pic>
        <p:nvPicPr>
          <p:cNvPr id="26" name="Picture 25">
            <a:extLst>
              <a:ext uri="{FF2B5EF4-FFF2-40B4-BE49-F238E27FC236}">
                <a16:creationId xmlns:a16="http://schemas.microsoft.com/office/drawing/2014/main" id="{D42B1D22-0ABC-0B47-AEF6-8F816CD8621D}"/>
              </a:ext>
            </a:extLst>
          </p:cNvPr>
          <p:cNvPicPr>
            <a:picLocks noChangeAspect="1"/>
          </p:cNvPicPr>
          <p:nvPr/>
        </p:nvPicPr>
        <p:blipFill rotWithShape="1">
          <a:blip r:embed="rId3"/>
          <a:srcRect l="5660" t="60004" r="49474" b="20318"/>
          <a:stretch/>
        </p:blipFill>
        <p:spPr>
          <a:xfrm>
            <a:off x="685013" y="4123837"/>
            <a:ext cx="5465804" cy="1349499"/>
          </a:xfrm>
          <a:prstGeom prst="rect">
            <a:avLst/>
          </a:prstGeom>
        </p:spPr>
      </p:pic>
      <p:pic>
        <p:nvPicPr>
          <p:cNvPr id="27" name="Picture 26">
            <a:extLst>
              <a:ext uri="{FF2B5EF4-FFF2-40B4-BE49-F238E27FC236}">
                <a16:creationId xmlns:a16="http://schemas.microsoft.com/office/drawing/2014/main" id="{E78A81DC-EC10-C041-A7A6-2AF04F1A754D}"/>
              </a:ext>
            </a:extLst>
          </p:cNvPr>
          <p:cNvPicPr>
            <a:picLocks noChangeAspect="1"/>
          </p:cNvPicPr>
          <p:nvPr/>
        </p:nvPicPr>
        <p:blipFill rotWithShape="1">
          <a:blip r:embed="rId3"/>
          <a:srcRect l="52478" t="20863" r="5261" b="60103"/>
          <a:stretch/>
        </p:blipFill>
        <p:spPr>
          <a:xfrm>
            <a:off x="6408715" y="1440167"/>
            <a:ext cx="5148327" cy="1305318"/>
          </a:xfrm>
          <a:prstGeom prst="rect">
            <a:avLst/>
          </a:prstGeom>
        </p:spPr>
      </p:pic>
    </p:spTree>
    <p:extLst>
      <p:ext uri="{BB962C8B-B14F-4D97-AF65-F5344CB8AC3E}">
        <p14:creationId xmlns:p14="http://schemas.microsoft.com/office/powerpoint/2010/main" val="410812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79E92-047D-9D44-A351-BA86B93E759C}"/>
              </a:ext>
            </a:extLst>
          </p:cNvPr>
          <p:cNvSpPr/>
          <p:nvPr/>
        </p:nvSpPr>
        <p:spPr>
          <a:xfrm>
            <a:off x="605481" y="2162431"/>
            <a:ext cx="4843849" cy="294091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507C7AE5-9855-FE49-BE67-3BCB73B5811D}"/>
              </a:ext>
            </a:extLst>
          </p:cNvPr>
          <p:cNvPicPr>
            <a:picLocks noChangeAspect="1"/>
          </p:cNvPicPr>
          <p:nvPr/>
        </p:nvPicPr>
        <p:blipFill>
          <a:blip r:embed="rId3"/>
          <a:stretch>
            <a:fillRect/>
          </a:stretch>
        </p:blipFill>
        <p:spPr>
          <a:xfrm>
            <a:off x="4762" y="0"/>
            <a:ext cx="12182475" cy="6858000"/>
          </a:xfrm>
          <a:prstGeom prst="rect">
            <a:avLst/>
          </a:prstGeom>
        </p:spPr>
      </p:pic>
      <p:sp>
        <p:nvSpPr>
          <p:cNvPr id="12" name="Rectangle 11">
            <a:extLst>
              <a:ext uri="{FF2B5EF4-FFF2-40B4-BE49-F238E27FC236}">
                <a16:creationId xmlns:a16="http://schemas.microsoft.com/office/drawing/2014/main" id="{1D566A73-DC42-BD4F-A696-CDA7D8354097}"/>
              </a:ext>
            </a:extLst>
          </p:cNvPr>
          <p:cNvSpPr/>
          <p:nvPr/>
        </p:nvSpPr>
        <p:spPr>
          <a:xfrm>
            <a:off x="605481" y="2162431"/>
            <a:ext cx="4658850" cy="372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5DB1BD-D34D-5E4D-9624-D7E02E2C3A90}"/>
              </a:ext>
            </a:extLst>
          </p:cNvPr>
          <p:cNvPicPr>
            <a:picLocks noChangeAspect="1"/>
          </p:cNvPicPr>
          <p:nvPr/>
        </p:nvPicPr>
        <p:blipFill rotWithShape="1">
          <a:blip r:embed="rId3"/>
          <a:srcRect l="4892" t="31531" r="56866" b="14095"/>
          <a:stretch/>
        </p:blipFill>
        <p:spPr>
          <a:xfrm>
            <a:off x="605479" y="2162431"/>
            <a:ext cx="4658851" cy="3728919"/>
          </a:xfrm>
          <a:prstGeom prst="rect">
            <a:avLst/>
          </a:prstGeom>
        </p:spPr>
      </p:pic>
    </p:spTree>
    <p:extLst>
      <p:ext uri="{BB962C8B-B14F-4D97-AF65-F5344CB8AC3E}">
        <p14:creationId xmlns:p14="http://schemas.microsoft.com/office/powerpoint/2010/main" val="6966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BC828-8CFA-0F40-9152-668EFFB40E31}"/>
              </a:ext>
            </a:extLst>
          </p:cNvPr>
          <p:cNvPicPr>
            <a:picLocks noChangeAspect="1"/>
          </p:cNvPicPr>
          <p:nvPr/>
        </p:nvPicPr>
        <p:blipFill>
          <a:blip r:embed="rId4"/>
          <a:stretch>
            <a:fillRect/>
          </a:stretch>
        </p:blipFill>
        <p:spPr>
          <a:xfrm>
            <a:off x="4762" y="0"/>
            <a:ext cx="12182475" cy="6858000"/>
          </a:xfrm>
          <a:prstGeom prst="rect">
            <a:avLst/>
          </a:prstGeom>
        </p:spPr>
      </p:pic>
      <p:sp>
        <p:nvSpPr>
          <p:cNvPr id="5" name="Rectangle 4">
            <a:hlinkClick r:id="rId5"/>
            <a:extLst>
              <a:ext uri="{FF2B5EF4-FFF2-40B4-BE49-F238E27FC236}">
                <a16:creationId xmlns:a16="http://schemas.microsoft.com/office/drawing/2014/main" id="{5F583FAB-4495-6B43-831C-7BF3AE5F887E}"/>
              </a:ext>
            </a:extLst>
          </p:cNvPr>
          <p:cNvSpPr/>
          <p:nvPr/>
        </p:nvSpPr>
        <p:spPr>
          <a:xfrm>
            <a:off x="557467" y="2260581"/>
            <a:ext cx="6178378" cy="2829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8958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DC7235-7AB8-714F-94E0-17615F5A304E}"/>
              </a:ext>
            </a:extLst>
          </p:cNvPr>
          <p:cNvPicPr>
            <a:picLocks noChangeAspect="1"/>
          </p:cNvPicPr>
          <p:nvPr/>
        </p:nvPicPr>
        <p:blipFill>
          <a:blip r:embed="rId2"/>
          <a:stretch>
            <a:fillRect/>
          </a:stretch>
        </p:blipFill>
        <p:spPr>
          <a:xfrm>
            <a:off x="0" y="0"/>
            <a:ext cx="12182475" cy="6858000"/>
          </a:xfrm>
          <a:prstGeom prst="rect">
            <a:avLst/>
          </a:prstGeom>
        </p:spPr>
      </p:pic>
      <p:pic>
        <p:nvPicPr>
          <p:cNvPr id="5" name="Picture 4">
            <a:extLst>
              <a:ext uri="{FF2B5EF4-FFF2-40B4-BE49-F238E27FC236}">
                <a16:creationId xmlns:a16="http://schemas.microsoft.com/office/drawing/2014/main" id="{F1663C7F-406C-5C45-B7B8-794126EB581C}"/>
              </a:ext>
            </a:extLst>
          </p:cNvPr>
          <p:cNvPicPr>
            <a:picLocks noChangeAspect="1"/>
          </p:cNvPicPr>
          <p:nvPr/>
        </p:nvPicPr>
        <p:blipFill rotWithShape="1">
          <a:blip r:embed="rId3"/>
          <a:srcRect l="58613" t="12222" r="11988" b="68704"/>
          <a:stretch/>
        </p:blipFill>
        <p:spPr>
          <a:xfrm>
            <a:off x="7150100" y="838200"/>
            <a:ext cx="3581400" cy="1308100"/>
          </a:xfrm>
          <a:prstGeom prst="rect">
            <a:avLst/>
          </a:prstGeom>
        </p:spPr>
      </p:pic>
      <p:pic>
        <p:nvPicPr>
          <p:cNvPr id="6" name="Picture 5">
            <a:extLst>
              <a:ext uri="{FF2B5EF4-FFF2-40B4-BE49-F238E27FC236}">
                <a16:creationId xmlns:a16="http://schemas.microsoft.com/office/drawing/2014/main" id="{CA569748-0397-8844-B3EE-D0F9AC948E8E}"/>
              </a:ext>
            </a:extLst>
          </p:cNvPr>
          <p:cNvPicPr>
            <a:picLocks noChangeAspect="1"/>
          </p:cNvPicPr>
          <p:nvPr/>
        </p:nvPicPr>
        <p:blipFill rotWithShape="1">
          <a:blip r:embed="rId3"/>
          <a:srcRect l="58694" t="31349" r="11907" b="49577"/>
          <a:stretch/>
        </p:blipFill>
        <p:spPr>
          <a:xfrm>
            <a:off x="7150100" y="2146300"/>
            <a:ext cx="3581400" cy="1308100"/>
          </a:xfrm>
          <a:prstGeom prst="rect">
            <a:avLst/>
          </a:prstGeom>
        </p:spPr>
      </p:pic>
      <p:pic>
        <p:nvPicPr>
          <p:cNvPr id="7" name="Picture 6">
            <a:extLst>
              <a:ext uri="{FF2B5EF4-FFF2-40B4-BE49-F238E27FC236}">
                <a16:creationId xmlns:a16="http://schemas.microsoft.com/office/drawing/2014/main" id="{53935F0A-CFF8-3045-ABAF-26CE9386E929}"/>
              </a:ext>
            </a:extLst>
          </p:cNvPr>
          <p:cNvPicPr>
            <a:picLocks noChangeAspect="1"/>
          </p:cNvPicPr>
          <p:nvPr/>
        </p:nvPicPr>
        <p:blipFill rotWithShape="1">
          <a:blip r:embed="rId3"/>
          <a:srcRect l="58694" t="50371" r="11907" b="30555"/>
          <a:stretch/>
        </p:blipFill>
        <p:spPr>
          <a:xfrm>
            <a:off x="7150100" y="3454400"/>
            <a:ext cx="3581400" cy="1308100"/>
          </a:xfrm>
          <a:prstGeom prst="rect">
            <a:avLst/>
          </a:prstGeom>
        </p:spPr>
      </p:pic>
      <p:pic>
        <p:nvPicPr>
          <p:cNvPr id="8" name="Picture 7">
            <a:extLst>
              <a:ext uri="{FF2B5EF4-FFF2-40B4-BE49-F238E27FC236}">
                <a16:creationId xmlns:a16="http://schemas.microsoft.com/office/drawing/2014/main" id="{87020AB4-18BD-934F-9028-47801070494E}"/>
              </a:ext>
            </a:extLst>
          </p:cNvPr>
          <p:cNvPicPr>
            <a:picLocks noChangeAspect="1"/>
          </p:cNvPicPr>
          <p:nvPr/>
        </p:nvPicPr>
        <p:blipFill rotWithShape="1">
          <a:blip r:embed="rId3"/>
          <a:srcRect l="5205" t="62796" r="55932" b="10794"/>
          <a:stretch/>
        </p:blipFill>
        <p:spPr>
          <a:xfrm>
            <a:off x="634182" y="4306529"/>
            <a:ext cx="4734232" cy="1811184"/>
          </a:xfrm>
          <a:prstGeom prst="rect">
            <a:avLst/>
          </a:prstGeom>
        </p:spPr>
      </p:pic>
    </p:spTree>
    <p:extLst>
      <p:ext uri="{BB962C8B-B14F-4D97-AF65-F5344CB8AC3E}">
        <p14:creationId xmlns:p14="http://schemas.microsoft.com/office/powerpoint/2010/main" val="32773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322</TotalTime>
  <Words>678</Words>
  <Application>Microsoft Office PowerPoint</Application>
  <PresentationFormat>Widescreen</PresentationFormat>
  <Paragraphs>54</Paragraphs>
  <Slides>16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Young</dc:creator>
  <cp:lastModifiedBy>Gemma Quickfall</cp:lastModifiedBy>
  <cp:revision>32</cp:revision>
  <dcterms:created xsi:type="dcterms:W3CDTF">2019-10-07T13:30:46Z</dcterms:created>
  <dcterms:modified xsi:type="dcterms:W3CDTF">2019-10-15T10:03:22Z</dcterms:modified>
</cp:coreProperties>
</file>